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  <p:sldId id="258" r:id="rId4"/>
    <p:sldId id="259" r:id="rId5"/>
    <p:sldId id="260" r:id="rId6"/>
    <p:sldId id="267" r:id="rId7"/>
    <p:sldId id="266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42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68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887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9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767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2088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824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72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39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67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915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29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660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8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382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DC31F-625E-4502-859C-42BC93410B5A}" type="datetimeFigureOut">
              <a:rPr lang="en-IL" smtClean="0"/>
              <a:t>29/08/2021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9D2288-61DC-49FB-B9F0-BBF3EB6396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565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A cat sitting on a counter&#10;&#10;Description automatically generated with medium confidence">
            <a:extLst>
              <a:ext uri="{FF2B5EF4-FFF2-40B4-BE49-F238E27FC236}">
                <a16:creationId xmlns:a16="http://schemas.microsoft.com/office/drawing/2014/main" id="{EDF51B51-3A0B-4E19-B261-263F891A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14" y="253294"/>
            <a:ext cx="4763558" cy="63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15">
            <a:extLst>
              <a:ext uri="{FF2B5EF4-FFF2-40B4-BE49-F238E27FC236}">
                <a16:creationId xmlns:a16="http://schemas.microsoft.com/office/drawing/2014/main" id="{1EA3DE74-31A6-48AD-8C0A-E33A679B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FDDEBC-790E-43B4-8282-92702E0A8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F624CC-585A-4177-8E95-77462EA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18999F3-4745-477E-B6DA-E5B0BCD53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780C728-EC47-4108-8DC4-B5ACDAD0B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5535F23-07A0-49FD-BF88-208C0FBEE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944D95CD-2ADB-4E41-AFD2-5ED06FD6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36509339-BF07-4ED1-B1DA-74D2D956F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6317DACF-CCA7-442B-B867-2CF567E4B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E917ACA-0CB0-4A07-9594-33E63B91B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1DF86A2-1E2E-48FD-8EF7-F9D6744FA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" name="Rectangle 27">
            <a:extLst>
              <a:ext uri="{FF2B5EF4-FFF2-40B4-BE49-F238E27FC236}">
                <a16:creationId xmlns:a16="http://schemas.microsoft.com/office/drawing/2014/main" id="{D82A9BC7-EEAF-49AD-B91B-FB498202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sleeping on a person's lap&#10;&#10;Description automatically generated">
            <a:extLst>
              <a:ext uri="{FF2B5EF4-FFF2-40B4-BE49-F238E27FC236}">
                <a16:creationId xmlns:a16="http://schemas.microsoft.com/office/drawing/2014/main" id="{0C63F131-CB36-476E-AA37-0D7AA246E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 r="-1" b="9271"/>
          <a:stretch/>
        </p:blipFill>
        <p:spPr>
          <a:xfrm>
            <a:off x="20" y="10"/>
            <a:ext cx="7497313" cy="6857990"/>
          </a:xfrm>
          <a:prstGeom prst="rect">
            <a:avLst/>
          </a:prstGeom>
        </p:spPr>
      </p:pic>
      <p:sp>
        <p:nvSpPr>
          <p:cNvPr id="45" name="Freeform: Shape 29">
            <a:extLst>
              <a:ext uri="{FF2B5EF4-FFF2-40B4-BE49-F238E27FC236}">
                <a16:creationId xmlns:a16="http://schemas.microsoft.com/office/drawing/2014/main" id="{B4D7A11D-7A08-4A91-B386-CCE5F20E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65037"/>
            <a:ext cx="5912339" cy="2882670"/>
          </a:xfrm>
          <a:custGeom>
            <a:avLst/>
            <a:gdLst>
              <a:gd name="connsiteX0" fmla="*/ 0 w 5912339"/>
              <a:gd name="connsiteY0" fmla="*/ 0 h 2882670"/>
              <a:gd name="connsiteX1" fmla="*/ 5912339 w 5912339"/>
              <a:gd name="connsiteY1" fmla="*/ 0 h 2882670"/>
              <a:gd name="connsiteX2" fmla="*/ 5055350 w 5912339"/>
              <a:gd name="connsiteY2" fmla="*/ 2882670 h 2882670"/>
              <a:gd name="connsiteX3" fmla="*/ 0 w 5912339"/>
              <a:gd name="connsiteY3" fmla="*/ 2882670 h 288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39" h="2882670">
                <a:moveTo>
                  <a:pt x="0" y="0"/>
                </a:moveTo>
                <a:lnTo>
                  <a:pt x="5912339" y="0"/>
                </a:lnTo>
                <a:lnTo>
                  <a:pt x="5055350" y="2882670"/>
                </a:lnTo>
                <a:lnTo>
                  <a:pt x="0" y="288267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B16E5-1F1C-48AF-BEB2-07D1181F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55" y="2768082"/>
            <a:ext cx="4590661" cy="1256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How we look at the end of the day</a:t>
            </a:r>
          </a:p>
        </p:txBody>
      </p:sp>
      <p:pic>
        <p:nvPicPr>
          <p:cNvPr id="11" name="Picture 10" descr="A cat lying on a chair&#10;&#10;Description automatically generated with medium confidence">
            <a:extLst>
              <a:ext uri="{FF2B5EF4-FFF2-40B4-BE49-F238E27FC236}">
                <a16:creationId xmlns:a16="http://schemas.microsoft.com/office/drawing/2014/main" id="{8508C2C0-FB15-4AC7-93D8-898AC1C90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 r="3" b="19728"/>
          <a:stretch/>
        </p:blipFill>
        <p:spPr>
          <a:xfrm>
            <a:off x="7497330" y="10"/>
            <a:ext cx="4694666" cy="2285990"/>
          </a:xfrm>
          <a:prstGeom prst="rect">
            <a:avLst/>
          </a:prstGeom>
        </p:spPr>
      </p:pic>
      <p:pic>
        <p:nvPicPr>
          <p:cNvPr id="9" name="Picture 8" descr="A cat lying on a blue chair&#10;&#10;Description automatically generated with medium confidence">
            <a:extLst>
              <a:ext uri="{FF2B5EF4-FFF2-40B4-BE49-F238E27FC236}">
                <a16:creationId xmlns:a16="http://schemas.microsoft.com/office/drawing/2014/main" id="{A3514CCF-9F93-43E8-9852-365791CFA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6" r="3" b="19291"/>
          <a:stretch/>
        </p:blipFill>
        <p:spPr>
          <a:xfrm>
            <a:off x="7501131" y="2286000"/>
            <a:ext cx="4694665" cy="2286000"/>
          </a:xfrm>
          <a:prstGeom prst="rect">
            <a:avLst/>
          </a:prstGeom>
        </p:spPr>
      </p:pic>
      <p:pic>
        <p:nvPicPr>
          <p:cNvPr id="5" name="Picture 4" descr="A cat lying on a blue surface&#10;&#10;Description automatically generated with low confidence">
            <a:extLst>
              <a:ext uri="{FF2B5EF4-FFF2-40B4-BE49-F238E27FC236}">
                <a16:creationId xmlns:a16="http://schemas.microsoft.com/office/drawing/2014/main" id="{9B4AF4A3-1458-4BDD-84A5-5A8A2B56DF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4" r="-2" b="15887"/>
          <a:stretch/>
        </p:blipFill>
        <p:spPr>
          <a:xfrm>
            <a:off x="7501128" y="4572000"/>
            <a:ext cx="46908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3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5E9FC0BF-7831-4354-AD8E-379A2AB41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r="5060" b="619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48470-5047-450D-9CD2-E1E07AD7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men we lost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909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enginneringVSlawn">
            <a:hlinkClick r:id="" action="ppaction://media"/>
            <a:extLst>
              <a:ext uri="{FF2B5EF4-FFF2-40B4-BE49-F238E27FC236}">
                <a16:creationId xmlns:a16="http://schemas.microsoft.com/office/drawing/2014/main" id="{18F86810-E094-4845-AF02-D4785EAC7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57" y="365760"/>
            <a:ext cx="9078171" cy="51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standing on a window sill&#10;&#10;Description automatically generated with medium confidence">
            <a:extLst>
              <a:ext uri="{FF2B5EF4-FFF2-40B4-BE49-F238E27FC236}">
                <a16:creationId xmlns:a16="http://schemas.microsoft.com/office/drawing/2014/main" id="{2A80BEE1-8424-4FEA-A1BD-6D843733C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9" y="0"/>
            <a:ext cx="431022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373290-93BE-4F1A-AB1B-0C3D9C740AF8}"/>
              </a:ext>
            </a:extLst>
          </p:cNvPr>
          <p:cNvSpPr txBox="1"/>
          <p:nvPr/>
        </p:nvSpPr>
        <p:spPr>
          <a:xfrm>
            <a:off x="2509520" y="386079"/>
            <a:ext cx="475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Windowino</a:t>
            </a:r>
            <a:endParaRPr lang="en-IL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61A37-A8D7-43AF-9023-4C81576C7123}"/>
              </a:ext>
            </a:extLst>
          </p:cNvPr>
          <p:cNvSpPr txBox="1"/>
          <p:nvPr/>
        </p:nvSpPr>
        <p:spPr>
          <a:xfrm>
            <a:off x="889635" y="2226945"/>
            <a:ext cx="6156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Window open by proximity of specific BLE device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Notifications via internet connection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Smart safety mechanism for dumb cats (</a:t>
            </a:r>
            <a:r>
              <a:rPr lang="en-US" sz="1200" dirty="0"/>
              <a:t>and people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sz="2000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8C6C228-3114-4769-A5F6-66BDC7ADE055}"/>
              </a:ext>
            </a:extLst>
          </p:cNvPr>
          <p:cNvSpPr/>
          <p:nvPr/>
        </p:nvSpPr>
        <p:spPr>
          <a:xfrm>
            <a:off x="5867400" y="550545"/>
            <a:ext cx="2535635" cy="1821180"/>
          </a:xfrm>
          <a:prstGeom prst="wedgeEllipseCallout">
            <a:avLst>
              <a:gd name="adj1" fmla="val 57192"/>
              <a:gd name="adj2" fmla="val 1111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C6321-2EE7-4109-B0CC-90B3E8F0BF6D}"/>
              </a:ext>
            </a:extLst>
          </p:cNvPr>
          <p:cNvSpPr txBox="1"/>
          <p:nvPr/>
        </p:nvSpPr>
        <p:spPr>
          <a:xfrm>
            <a:off x="6031825" y="1168012"/>
            <a:ext cx="220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Pwease</a:t>
            </a:r>
            <a:r>
              <a:rPr lang="en-US" dirty="0"/>
              <a:t> </a:t>
            </a:r>
            <a:r>
              <a:rPr lang="en-US" dirty="0" err="1"/>
              <a:t>opew</a:t>
            </a:r>
            <a:r>
              <a:rPr lang="en-US" dirty="0"/>
              <a:t> up …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8416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BEFB-3964-4E51-9315-A01C1740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learned along the way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3B2B-BCD1-4B5C-B41D-CC3A142F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Arduino and </a:t>
            </a:r>
            <a:r>
              <a:rPr lang="en-US" dirty="0" err="1"/>
              <a:t>Esp</a:t>
            </a:r>
            <a:endParaRPr lang="en-US" dirty="0"/>
          </a:p>
          <a:p>
            <a:r>
              <a:rPr lang="en-US" dirty="0"/>
              <a:t>3D designing and printing</a:t>
            </a:r>
          </a:p>
          <a:p>
            <a:r>
              <a:rPr lang="en-US" dirty="0"/>
              <a:t>Sensors and motor components</a:t>
            </a:r>
          </a:p>
          <a:p>
            <a:r>
              <a:rPr lang="en-US" dirty="0"/>
              <a:t> wiring and electrical circuits</a:t>
            </a:r>
          </a:p>
          <a:p>
            <a:r>
              <a:rPr lang="en-US" dirty="0"/>
              <a:t>Programing and hardware debugging </a:t>
            </a:r>
          </a:p>
          <a:p>
            <a:r>
              <a:rPr lang="en-US" dirty="0"/>
              <a:t>Working with measurement devices</a:t>
            </a:r>
          </a:p>
          <a:p>
            <a:r>
              <a:rPr lang="en-US" dirty="0"/>
              <a:t>Working with tools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1432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711F-9E2A-4676-AB0F-FEB806AD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used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850D-7A2A-41F7-B0B6-4054B9C9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Esp</a:t>
            </a:r>
            <a:r>
              <a:rPr lang="en-US" dirty="0"/>
              <a:t> 32</a:t>
            </a:r>
          </a:p>
          <a:p>
            <a:r>
              <a:rPr lang="en-US" dirty="0"/>
              <a:t>BLE pet tracking device</a:t>
            </a:r>
          </a:p>
          <a:p>
            <a:r>
              <a:rPr lang="en-US" dirty="0"/>
              <a:t>Stop switches</a:t>
            </a:r>
          </a:p>
          <a:p>
            <a:r>
              <a:rPr lang="en-US" dirty="0"/>
              <a:t>Ultrasonic sonars</a:t>
            </a:r>
          </a:p>
          <a:p>
            <a:r>
              <a:rPr lang="en-US" dirty="0"/>
              <a:t>3D printer</a:t>
            </a:r>
          </a:p>
          <a:p>
            <a:r>
              <a:rPr lang="en-US" dirty="0"/>
              <a:t>Step motor and step motor driver</a:t>
            </a:r>
          </a:p>
          <a:p>
            <a:r>
              <a:rPr lang="en-US" dirty="0"/>
              <a:t>Power supply</a:t>
            </a:r>
          </a:p>
          <a:p>
            <a:r>
              <a:rPr lang="en-US" dirty="0"/>
              <a:t>Wires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3477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68FA-5171-46CC-A3DA-4C6C97DF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3d printed parts</a:t>
            </a:r>
            <a:endParaRPr lang="en-IL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8868B16-964E-48A9-8474-A76CFA1BB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7" y="1652589"/>
            <a:ext cx="1898502" cy="3529011"/>
          </a:xfr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796C705F-25B0-456D-90A8-2DAF806A8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00" y="1652588"/>
            <a:ext cx="2751817" cy="3405187"/>
          </a:xfrm>
          <a:prstGeom prst="rect">
            <a:avLst/>
          </a:prstGeom>
        </p:spPr>
      </p:pic>
      <p:pic>
        <p:nvPicPr>
          <p:cNvPr id="19" name="Picture 18" descr="A picture containing indoor, food, gear&#10;&#10;Description automatically generated">
            <a:extLst>
              <a:ext uri="{FF2B5EF4-FFF2-40B4-BE49-F238E27FC236}">
                <a16:creationId xmlns:a16="http://schemas.microsoft.com/office/drawing/2014/main" id="{25C9B0E6-03A5-43DE-A0D3-B708D0477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73" y="1652589"/>
            <a:ext cx="3586258" cy="2671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3A00A-AEFB-4290-BB3B-8FB0BA892CCC}"/>
              </a:ext>
            </a:extLst>
          </p:cNvPr>
          <p:cNvSpPr txBox="1"/>
          <p:nvPr/>
        </p:nvSpPr>
        <p:spPr>
          <a:xfrm>
            <a:off x="344110" y="5381625"/>
            <a:ext cx="270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stop-switch turret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247F1-FD4C-4BC4-BF9A-9681329C4F58}"/>
              </a:ext>
            </a:extLst>
          </p:cNvPr>
          <p:cNvSpPr txBox="1"/>
          <p:nvPr/>
        </p:nvSpPr>
        <p:spPr>
          <a:xfrm>
            <a:off x="3296860" y="5381625"/>
            <a:ext cx="295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stop-switch bracket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6BCF5-ED17-4F5D-B7E4-2710973AC31C}"/>
              </a:ext>
            </a:extLst>
          </p:cNvPr>
          <p:cNvSpPr txBox="1"/>
          <p:nvPr/>
        </p:nvSpPr>
        <p:spPr>
          <a:xfrm>
            <a:off x="6410325" y="5367340"/>
            <a:ext cx="295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gear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262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7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06A20-72C1-4373-95B4-2E2C1C20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And some more…</a:t>
            </a:r>
          </a:p>
        </p:txBody>
      </p:sp>
      <p:pic>
        <p:nvPicPr>
          <p:cNvPr id="7" name="Picture 6" descr="A picture containing indoor, camera&#10;&#10;Description automatically generated">
            <a:extLst>
              <a:ext uri="{FF2B5EF4-FFF2-40B4-BE49-F238E27FC236}">
                <a16:creationId xmlns:a16="http://schemas.microsoft.com/office/drawing/2014/main" id="{7F7A1F66-105E-4A4C-8728-2F41FD8F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22" y="934221"/>
            <a:ext cx="2538068" cy="3317736"/>
          </a:xfrm>
          <a:prstGeom prst="rect">
            <a:avLst/>
          </a:prstGeom>
        </p:spPr>
      </p:pic>
      <p:pic>
        <p:nvPicPr>
          <p:cNvPr id="9" name="Picture 8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E25555AF-23FB-4F80-B7C4-EFE74970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82" y="1869152"/>
            <a:ext cx="2608783" cy="144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E4CF3-5AF4-45D6-A592-9407951DF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4" y="2162640"/>
            <a:ext cx="2608783" cy="860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3CA21-8CF9-4D46-B742-A709380B1D9D}"/>
              </a:ext>
            </a:extLst>
          </p:cNvPr>
          <p:cNvSpPr txBox="1"/>
          <p:nvPr/>
        </p:nvSpPr>
        <p:spPr>
          <a:xfrm>
            <a:off x="995621" y="454255"/>
            <a:ext cx="300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 sonic sonar turret</a:t>
            </a:r>
            <a:endParaRPr lang="en-IL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937BCA-88E2-4E3A-AE68-FFFAD276E6F1}"/>
              </a:ext>
            </a:extLst>
          </p:cNvPr>
          <p:cNvSpPr txBox="1"/>
          <p:nvPr/>
        </p:nvSpPr>
        <p:spPr>
          <a:xfrm>
            <a:off x="3867908" y="1363764"/>
            <a:ext cx="300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Wiring sleeve</a:t>
            </a:r>
            <a:endParaRPr lang="en-I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09F756-EE55-421D-BB09-1B3ED6B59FE6}"/>
              </a:ext>
            </a:extLst>
          </p:cNvPr>
          <p:cNvSpPr txBox="1"/>
          <p:nvPr/>
        </p:nvSpPr>
        <p:spPr>
          <a:xfrm>
            <a:off x="6618719" y="1639976"/>
            <a:ext cx="300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rack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8251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A89D-ADB4-4779-B43C-A77319EE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640" y="294679"/>
            <a:ext cx="8596668" cy="1320800"/>
          </a:xfrm>
        </p:spPr>
        <p:txBody>
          <a:bodyPr/>
          <a:lstStyle/>
          <a:p>
            <a:r>
              <a:rPr lang="en-US" dirty="0"/>
              <a:t>War  room</a:t>
            </a:r>
            <a:endParaRPr lang="en-IL" dirty="0"/>
          </a:p>
        </p:txBody>
      </p:sp>
      <p:pic>
        <p:nvPicPr>
          <p:cNvPr id="9" name="Content Placeholder 8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443FCF32-012E-4FD7-9176-51E463FE3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40" y="1396032"/>
            <a:ext cx="7120011" cy="5340009"/>
          </a:xfrm>
        </p:spPr>
      </p:pic>
    </p:spTree>
    <p:extLst>
      <p:ext uri="{BB962C8B-B14F-4D97-AF65-F5344CB8AC3E}">
        <p14:creationId xmlns:p14="http://schemas.microsoft.com/office/powerpoint/2010/main" val="268661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56A2-5A5C-4465-BC71-18995614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92" y="318532"/>
            <a:ext cx="8596668" cy="1320800"/>
          </a:xfrm>
        </p:spPr>
        <p:txBody>
          <a:bodyPr/>
          <a:lstStyle/>
          <a:p>
            <a:r>
              <a:rPr lang="en-US" dirty="0"/>
              <a:t>The team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A86B4-E9C7-4AD3-8F87-96712C5AAA1A}"/>
              </a:ext>
            </a:extLst>
          </p:cNvPr>
          <p:cNvSpPr txBox="1"/>
          <p:nvPr/>
        </p:nvSpPr>
        <p:spPr>
          <a:xfrm>
            <a:off x="504824" y="5518151"/>
            <a:ext cx="430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Shaul, A.K.A father, all-round expertise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B58DF-FB21-4859-A5C6-530BE09A729C}"/>
              </a:ext>
            </a:extLst>
          </p:cNvPr>
          <p:cNvSpPr txBox="1"/>
          <p:nvPr/>
        </p:nvSpPr>
        <p:spPr>
          <a:xfrm>
            <a:off x="5229226" y="5518151"/>
            <a:ext cx="50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Roi, soldering master and snacks distributor</a:t>
            </a:r>
            <a:endParaRPr lang="en-IL" dirty="0"/>
          </a:p>
        </p:txBody>
      </p:sp>
      <p:pic>
        <p:nvPicPr>
          <p:cNvPr id="7" name="Picture 6" descr="A picture containing child, person, indoor, young&#10;&#10;Description automatically generated">
            <a:extLst>
              <a:ext uri="{FF2B5EF4-FFF2-40B4-BE49-F238E27FC236}">
                <a16:creationId xmlns:a16="http://schemas.microsoft.com/office/drawing/2014/main" id="{41951534-5456-4D54-82B9-D41E3B062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390650"/>
            <a:ext cx="3057525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26244-1FC6-4B25-A8B5-9C873B50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1390650"/>
            <a:ext cx="3057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6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950DEE9-4790-4F3D-BB9C-277CE26D1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B2947D-C69F-4DE5-B778-CA81D2B4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2E9926-3F70-429C-9B4A-968C30AEC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B36A49A-07DD-405C-A974-AFBFB8470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4F0DCBA7-F85F-4941-B2B8-77962EAC4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85FA4F41-8776-4057-AAD5-D965AE99E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88FDBB5-C49A-4F9A-90E5-FEE55A874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611D0489-23DB-49BD-80F9-E97704F64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15C2CFC5-35EA-4855-B56C-83797675D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7727F369-F776-4822-8787-66D11FC5C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121880E-0D03-43F9-A7F6-06704D5D8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3A6A2F3-7113-45D9-B2C7-F97F855E4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50C503A7-7727-4593-8E45-C0CBDF0B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2" y="1066377"/>
            <a:ext cx="3453600" cy="4604800"/>
          </a:xfrm>
          <a:prstGeom prst="rect">
            <a:avLst/>
          </a:prstGeom>
        </p:spPr>
      </p:pic>
      <p:pic>
        <p:nvPicPr>
          <p:cNvPr id="8" name="Picture 7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9254BD3-923C-450D-AF13-FE6A9FB1E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71" y="1066377"/>
            <a:ext cx="3453600" cy="46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BFECC-6BEF-4418-AD8C-AD5E943C3454}"/>
              </a:ext>
            </a:extLst>
          </p:cNvPr>
          <p:cNvSpPr txBox="1"/>
          <p:nvPr/>
        </p:nvSpPr>
        <p:spPr>
          <a:xfrm>
            <a:off x="4656346" y="5807012"/>
            <a:ext cx="369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caliber</a:t>
            </a:r>
            <a:endParaRPr lang="en-IL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359A15-93F0-4FA9-B402-24BD936AC14F}"/>
              </a:ext>
            </a:extLst>
          </p:cNvPr>
          <p:cNvSpPr txBox="1"/>
          <p:nvPr/>
        </p:nvSpPr>
        <p:spPr>
          <a:xfrm>
            <a:off x="810194" y="5791623"/>
            <a:ext cx="369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3D printer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0128736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178</TotalTime>
  <Words>153</Words>
  <Application>Microsoft Office PowerPoint</Application>
  <PresentationFormat>Widescreen</PresentationFormat>
  <Paragraphs>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Things we learned along the way</vt:lpstr>
      <vt:lpstr>Some of the used components</vt:lpstr>
      <vt:lpstr>Some of the 3d printed parts</vt:lpstr>
      <vt:lpstr>And some more…</vt:lpstr>
      <vt:lpstr>War  room</vt:lpstr>
      <vt:lpstr>The team</vt:lpstr>
      <vt:lpstr>PowerPoint Presentation</vt:lpstr>
      <vt:lpstr>How we look at the end of the day</vt:lpstr>
      <vt:lpstr>The men we lost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dor15241524@gmail.com</dc:creator>
  <cp:lastModifiedBy>dor15241524@gmail.com</cp:lastModifiedBy>
  <cp:revision>5</cp:revision>
  <dcterms:created xsi:type="dcterms:W3CDTF">2021-08-25T14:23:47Z</dcterms:created>
  <dcterms:modified xsi:type="dcterms:W3CDTF">2021-08-29T19:32:45Z</dcterms:modified>
</cp:coreProperties>
</file>